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30" r:id="rId2"/>
    <p:sldMasterId id="2147483750" r:id="rId3"/>
  </p:sldMasterIdLst>
  <p:sldIdLst>
    <p:sldId id="256" r:id="rId4"/>
    <p:sldId id="257" r:id="rId5"/>
    <p:sldId id="258" r:id="rId6"/>
    <p:sldId id="260" r:id="rId7"/>
    <p:sldId id="264" r:id="rId8"/>
    <p:sldId id="267" r:id="rId9"/>
    <p:sldId id="261" r:id="rId10"/>
    <p:sldId id="272" r:id="rId11"/>
    <p:sldId id="265" r:id="rId12"/>
    <p:sldId id="268" r:id="rId13"/>
    <p:sldId id="273" r:id="rId14"/>
    <p:sldId id="274" r:id="rId15"/>
    <p:sldId id="270" r:id="rId16"/>
    <p:sldId id="275" r:id="rId17"/>
    <p:sldId id="271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156" y="1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89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58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871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817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485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463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784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0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536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392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2947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052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845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38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651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003176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78780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80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19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99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174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6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44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25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0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8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0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9140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2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98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3560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67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2" r:id="rId20"/>
    <p:sldLayoutId id="2147483753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72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4" r:id="rId2"/>
    <p:sldLayoutId id="2147483755" r:id="rId3"/>
    <p:sldLayoutId id="2147483756" r:id="rId4"/>
    <p:sldLayoutId id="214748377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3480816" y="2791968"/>
            <a:ext cx="5407025" cy="901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ko-KR" altLang="en-US" sz="6600" dirty="0" err="1" smtClean="0"/>
              <a:t>라프텔</a:t>
            </a:r>
            <a:r>
              <a:rPr lang="ko-KR" altLang="en-US" sz="6600" dirty="0" smtClean="0"/>
              <a:t> 사이트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487424" y="4450461"/>
            <a:ext cx="9144000" cy="108902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sz="4000" dirty="0" smtClean="0"/>
              <a:t>2022. 07. ~ 2022. 08. </a:t>
            </a:r>
          </a:p>
          <a:p>
            <a:endParaRPr lang="en-US" altLang="ko-KR" dirty="0"/>
          </a:p>
          <a:p>
            <a:pPr marL="0" indent="0" algn="ctr">
              <a:buNone/>
            </a:pPr>
            <a:r>
              <a:rPr lang="en-US" altLang="ko-KR" sz="4100" dirty="0" smtClean="0"/>
              <a:t>Made by </a:t>
            </a:r>
            <a:r>
              <a:rPr lang="ko-KR" altLang="en-US" sz="4100" dirty="0" err="1" smtClean="0"/>
              <a:t>강동욱</a:t>
            </a:r>
            <a:endParaRPr lang="ko-KR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0853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92113" y="63361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77" y="1602323"/>
            <a:ext cx="5542867" cy="17901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65624" y="2600703"/>
            <a:ext cx="3935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: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비활성화 상태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항목의 애니메이션 정보 제공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실시간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이번주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분기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역대 순으로 정렬하여 확인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4170363"/>
            <a:ext cx="6718714" cy="1803414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73514" y="225535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5846" y="483002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5" y="633614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2" y="1568155"/>
            <a:ext cx="7973538" cy="2124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9" y="4053620"/>
            <a:ext cx="7973538" cy="9431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7058" y="1780822"/>
            <a:ext cx="342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요일 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6" y="63361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411489"/>
            <a:ext cx="7701453" cy="5172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0402" y="2730768"/>
            <a:ext cx="3421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4" y="1985093"/>
            <a:ext cx="7109954" cy="3957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9157" y="2326341"/>
            <a:ext cx="4082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주제에 따라 제공되는 애니메이션 정보 제공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대량의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항목을 반복으로 처리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2117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3999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7432" y="1638162"/>
            <a:ext cx="3301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애니메이션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출력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각 분야별로 제목을 나누어 분야별로 </a:t>
            </a:r>
            <a:r>
              <a:rPr lang="ko-KR" altLang="en-US" sz="1600" b="1" dirty="0" err="1" smtClean="0"/>
              <a:t>썸네일</a:t>
            </a:r>
            <a:r>
              <a:rPr lang="ko-KR" altLang="en-US" sz="1600" b="1" dirty="0" smtClean="0"/>
              <a:t> 출력</a:t>
            </a:r>
            <a:endParaRPr lang="en-US" altLang="ko-KR" sz="16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267" y="1447038"/>
            <a:ext cx="4215968" cy="50635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2" y="1447038"/>
            <a:ext cx="3561109" cy="22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7659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" y="4356846"/>
            <a:ext cx="7601794" cy="217446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3422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6" y="1586633"/>
            <a:ext cx="7816400" cy="2381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6" y="4347323"/>
            <a:ext cx="7816399" cy="2038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60580" y="2592604"/>
            <a:ext cx="357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마우스 포인터의 위치에 따라 스크롤 적용 구역 분리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7928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19633" y="1207218"/>
            <a:ext cx="11527183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36295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01" y="1766658"/>
            <a:ext cx="6353981" cy="37740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136" y="1766658"/>
            <a:ext cx="2756647" cy="37779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3501" y="5681962"/>
            <a:ext cx="1035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필터 모음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669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ㅇㅇ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5" y="1502599"/>
            <a:ext cx="10362496" cy="4048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245" y="5846074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요일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482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9" y="1502715"/>
            <a:ext cx="10098740" cy="3339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189" y="5457823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테마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496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397" y="1989593"/>
            <a:ext cx="11100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React </a:t>
            </a:r>
            <a:r>
              <a:rPr lang="ko-KR" altLang="en-US" dirty="0" smtClean="0"/>
              <a:t>라이브러리를 사용하여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라프텔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사이트의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제작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웹 </a:t>
            </a:r>
            <a:r>
              <a:rPr lang="ko-KR" altLang="en-US" dirty="0" smtClean="0"/>
              <a:t>디자인 부분은 양이 많았지만</a:t>
            </a:r>
            <a:r>
              <a:rPr lang="en-US" altLang="ko-KR" dirty="0" smtClean="0"/>
              <a:t>, Map </a:t>
            </a:r>
            <a:r>
              <a:rPr lang="ko-KR" altLang="en-US" dirty="0" smtClean="0"/>
              <a:t>함수를 </a:t>
            </a:r>
            <a:r>
              <a:rPr lang="ko-KR" altLang="en-US" dirty="0" smtClean="0"/>
              <a:t>사용하여 처리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Slick-Slider </a:t>
            </a:r>
            <a:r>
              <a:rPr lang="ko-KR" altLang="en-US" dirty="0" smtClean="0"/>
              <a:t>라이브러리를 설치하여 슬라이드 기능을 제작해 보려고 </a:t>
            </a:r>
            <a:r>
              <a:rPr lang="ko-KR" altLang="en-US" dirty="0" smtClean="0"/>
              <a:t>시도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일부 </a:t>
            </a:r>
            <a:r>
              <a:rPr lang="ko-KR" altLang="en-US" dirty="0" smtClean="0"/>
              <a:t>성공</a:t>
            </a:r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메인 </a:t>
            </a:r>
            <a:r>
              <a:rPr lang="ko-KR" altLang="en-US" dirty="0" smtClean="0"/>
              <a:t>배너에서는 정상적으로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외 부분에서는 해당 기능이 작동이 안되는 것을 확인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보완점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태그 검색에서 리스트의 개수를 세어 </a:t>
            </a:r>
            <a:r>
              <a:rPr lang="ko-KR" altLang="en-US" dirty="0" smtClean="0"/>
              <a:t>출력해야하나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리스트를 계산하는 것을 잊고 </a:t>
            </a:r>
            <a:r>
              <a:rPr lang="ko-KR" altLang="en-US" dirty="0" smtClean="0"/>
              <a:t>임의로 처리</a:t>
            </a:r>
            <a:endParaRPr lang="en-US" altLang="ko-KR" dirty="0" smtClean="0"/>
          </a:p>
          <a:p>
            <a:r>
              <a:rPr lang="en-US" altLang="ko-KR" dirty="0"/>
              <a:t>* </a:t>
            </a:r>
            <a:r>
              <a:rPr lang="ko-KR" altLang="en-US" dirty="0" smtClean="0"/>
              <a:t>다음에 </a:t>
            </a:r>
            <a:r>
              <a:rPr lang="ko-KR" altLang="en-US" dirty="0" smtClean="0"/>
              <a:t>프로젝트를 진행할 때는 하나의 파일에서 구현할 수 있도록 </a:t>
            </a:r>
            <a:r>
              <a:rPr lang="ko-KR" altLang="en-US" dirty="0" err="1" smtClean="0"/>
              <a:t>비정규화를</a:t>
            </a:r>
            <a:r>
              <a:rPr lang="ko-KR" altLang="en-US" dirty="0"/>
              <a:t> </a:t>
            </a:r>
            <a:r>
              <a:rPr lang="ko-KR" altLang="en-US" dirty="0" smtClean="0"/>
              <a:t>거쳐 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9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40843"/>
            <a:ext cx="3859306" cy="1033369"/>
          </a:xfrm>
        </p:spPr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06" y="2667394"/>
            <a:ext cx="2868388" cy="152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83" y="4679577"/>
            <a:ext cx="903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이 프로젝트는 </a:t>
            </a:r>
            <a:r>
              <a:rPr lang="en-US" altLang="ko-KR" sz="2400" b="1" dirty="0" smtClean="0"/>
              <a:t>'</a:t>
            </a:r>
            <a:r>
              <a:rPr lang="ko-KR" altLang="en-US" sz="2400" b="1" dirty="0" err="1" smtClean="0"/>
              <a:t>라프텔</a:t>
            </a:r>
            <a:r>
              <a:rPr lang="en-US" altLang="ko-KR" sz="2400" b="1" dirty="0" smtClean="0"/>
              <a:t>'</a:t>
            </a:r>
            <a:r>
              <a:rPr lang="ko-KR" altLang="en-US" sz="2400" b="1" dirty="0" smtClean="0"/>
              <a:t>이라는 사이트의 프론트 부분의 기능을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재현하면서 해당 원리를 공부하기 위해 코딩한 프로젝트 입니다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97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410072"/>
            <a:ext cx="10515600" cy="813611"/>
          </a:xfrm>
        </p:spPr>
        <p:txBody>
          <a:bodyPr/>
          <a:lstStyle/>
          <a:p>
            <a:r>
              <a:rPr lang="ko-KR" altLang="en-US" dirty="0" smtClean="0"/>
              <a:t>사용 기술 및 개발 환경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8235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HTML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JavaScript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React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293300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언어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라이브러리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6193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1.77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Git</a:t>
            </a:r>
            <a:endParaRPr lang="en-US" altLang="ko-KR" sz="2000" b="1" dirty="0" smtClean="0">
              <a:solidFill>
                <a:schemeClr val="tx2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41258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도구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44151" y="1850083"/>
            <a:ext cx="3377879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Windows 10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99514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환경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454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377545"/>
            <a:ext cx="10515600" cy="831663"/>
          </a:xfrm>
        </p:spPr>
        <p:txBody>
          <a:bodyPr/>
          <a:lstStyle/>
          <a:p>
            <a:r>
              <a:rPr lang="ko-KR" altLang="en-US" dirty="0" smtClean="0"/>
              <a:t>사이트 흐름도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84158" y="2080185"/>
            <a:ext cx="1223683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홈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92386" y="3582150"/>
            <a:ext cx="1613649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요일 별 신작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39471" y="3582146"/>
            <a:ext cx="1488141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검색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27693" y="3582146"/>
            <a:ext cx="1302125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테마 추천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4592" y="3582147"/>
            <a:ext cx="2422714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로그인</a:t>
            </a:r>
            <a:r>
              <a:rPr lang="en-US" altLang="ko-KR" b="1" dirty="0" smtClean="0">
                <a:solidFill>
                  <a:schemeClr val="tx2"/>
                </a:solidFill>
              </a:rPr>
              <a:t>/</a:t>
            </a:r>
            <a:r>
              <a:rPr lang="ko-KR" altLang="en-US" b="1" dirty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멤버십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1" name="꺾인 연결선 10"/>
          <p:cNvCxnSpPr>
            <a:stCxn id="5" idx="2"/>
            <a:endCxn id="7" idx="0"/>
          </p:cNvCxnSpPr>
          <p:nvPr/>
        </p:nvCxnSpPr>
        <p:spPr>
          <a:xfrm rot="5400000">
            <a:off x="3984626" y="1470772"/>
            <a:ext cx="910290" cy="3312458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5" idx="2"/>
            <a:endCxn id="6" idx="0"/>
          </p:cNvCxnSpPr>
          <p:nvPr/>
        </p:nvCxnSpPr>
        <p:spPr>
          <a:xfrm rot="5400000">
            <a:off x="5042459" y="2528609"/>
            <a:ext cx="910294" cy="119678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5" idx="2"/>
            <a:endCxn id="8" idx="0"/>
          </p:cNvCxnSpPr>
          <p:nvPr/>
        </p:nvCxnSpPr>
        <p:spPr>
          <a:xfrm rot="16200000" flipH="1">
            <a:off x="6132233" y="2635623"/>
            <a:ext cx="910290" cy="98275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2"/>
            <a:endCxn id="9" idx="0"/>
          </p:cNvCxnSpPr>
          <p:nvPr/>
        </p:nvCxnSpPr>
        <p:spPr>
          <a:xfrm rot="16200000" flipH="1">
            <a:off x="7345829" y="1422026"/>
            <a:ext cx="910291" cy="34099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90077" y="2191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시작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73503" y="266615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상단 메뉴로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6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388938"/>
            <a:ext cx="5359400" cy="7778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5" y="1314642"/>
            <a:ext cx="3445934" cy="1671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73" y="1314642"/>
            <a:ext cx="4521837" cy="22046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72" y="4201936"/>
            <a:ext cx="4521837" cy="22252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5" y="4363300"/>
            <a:ext cx="3445934" cy="14618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32" y="2604325"/>
            <a:ext cx="3409394" cy="23823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0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8640050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상단 메뉴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1" y="1380894"/>
            <a:ext cx="11867817" cy="59734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15411" y="1529976"/>
            <a:ext cx="325756" cy="3258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15353" y="1380893"/>
            <a:ext cx="3429000" cy="597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82165" y="1533140"/>
            <a:ext cx="309848" cy="3258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89883" y="1529976"/>
            <a:ext cx="309848" cy="3258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3450" y="3042199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96063" y="3042198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88676" y="304219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3507" y="30995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홈 화면 이동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44353" y="30995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페이지 이동 모음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10844" y="30995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 페이지 이동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03450" y="3928531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홈 화면으로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6063" y="3928531"/>
            <a:ext cx="29738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페이지 이동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ko-KR" altLang="en-US" sz="1600" b="1" dirty="0" smtClean="0">
                <a:latin typeface="Consolas" panose="020B0609020204030204" pitchFamily="49" charset="0"/>
              </a:rPr>
              <a:t>* 이동 가능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검색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 smtClean="0">
                <a:latin typeface="Consolas" panose="020B0609020204030204" pitchFamily="49" charset="0"/>
              </a:rPr>
              <a:t>요일별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장르별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1785" y="3928531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 이동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83" y="1363854"/>
            <a:ext cx="3518335" cy="151530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7" y="1363854"/>
            <a:ext cx="3518335" cy="151531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5" y="3221727"/>
            <a:ext cx="3518335" cy="15100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299" y="3220606"/>
            <a:ext cx="3518335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390" y="5079502"/>
            <a:ext cx="3517481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669101" y="1800140"/>
            <a:ext cx="397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홈 화면 상단에 배너 영역 설치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시간 경과에 따라 배너 이미지 변경</a:t>
            </a:r>
            <a:r>
              <a:rPr lang="en-US" altLang="ko-KR" sz="1600" b="1" dirty="0" smtClean="0"/>
              <a:t>(1 </a:t>
            </a:r>
            <a:r>
              <a:rPr lang="en-US" altLang="ko-KR" sz="1600" b="1" dirty="0"/>
              <a:t>-&gt; 2 -&gt; 3 -&gt; 4 -&gt; 5 -&gt; </a:t>
            </a:r>
            <a:r>
              <a:rPr lang="en-US" altLang="ko-KR" sz="1600" b="1" dirty="0" smtClean="0"/>
              <a:t>1)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마우스 드래그로 좌우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3230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41527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194853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41527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194853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182276" y="5200748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5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698538" cy="5519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64384" y="2484547"/>
            <a:ext cx="3976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Slider </a:t>
            </a:r>
            <a:r>
              <a:rPr lang="ko-KR" altLang="en-US" sz="1600" b="1" dirty="0">
                <a:latin typeface="Consolas" panose="020B0609020204030204" pitchFamily="49" charset="0"/>
              </a:rPr>
              <a:t>태그를 사용하여 슬라이드 배너를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구현했습니다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여러 개의 배너를 표현하기 위해 리스트형식의 데이터를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map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함수를 사용하여 반복적으로 표현하게 하였습니다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97149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365046"/>
            <a:ext cx="5358968" cy="17863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3271928"/>
            <a:ext cx="571579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90977" y="1923909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요일 별 버튼 모음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1904" y="619205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3738"/>
            <a:ext cx="7168659" cy="1056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308138"/>
            <a:ext cx="7168659" cy="172579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3119718" y="3123579"/>
            <a:ext cx="1546411" cy="1071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1565" y="3474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버튼 클릭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162741" y="1618515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741" y="3942421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8259" y="1839924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890" y="2718459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기본값으로 월요일 고정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버튼 클릭 시 비활성화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01" y="5050868"/>
            <a:ext cx="36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 클릭 시 버튼과 연결된 요일의 애니메이션 정보 출력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41660" y="4266147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애니메이션 출력 변화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858942" y="418216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Online Shopping PowerPoint Templates</Template>
  <TotalTime>1161</TotalTime>
  <Words>537</Words>
  <Application>Microsoft Office PowerPoint</Application>
  <PresentationFormat>와이드스크린</PresentationFormat>
  <Paragraphs>128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 Unicode MS</vt:lpstr>
      <vt:lpstr>맑은 고딕</vt:lpstr>
      <vt:lpstr>Arial</vt:lpstr>
      <vt:lpstr>Calibri</vt:lpstr>
      <vt:lpstr>Calibri Light</vt:lpstr>
      <vt:lpstr>Consolas</vt:lpstr>
      <vt:lpstr>Cover and End Slide Master</vt:lpstr>
      <vt:lpstr>Contents Slide Master</vt:lpstr>
      <vt:lpstr>Section Break Slide Master</vt:lpstr>
      <vt:lpstr>라프텔 사이트</vt:lpstr>
      <vt:lpstr>프로젝트 소개</vt:lpstr>
      <vt:lpstr>사용 기술 및 개발 환경</vt:lpstr>
      <vt:lpstr>사이트 흐름도</vt:lpstr>
      <vt:lpstr>화면 구현 – 전체 구성</vt:lpstr>
      <vt:lpstr>화면 구현 – 상단 메뉴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– 태그 검색</vt:lpstr>
      <vt:lpstr>화면 구현 – 태그 검색</vt:lpstr>
      <vt:lpstr>화면 구현 – 요일 별 화면</vt:lpstr>
      <vt:lpstr>화면 구현 – 요일 별 화면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라프텔 사이트</dc:title>
  <dc:creator>DongHun.KANG</dc:creator>
  <cp:lastModifiedBy>ebyul9358@donga.ac.kr</cp:lastModifiedBy>
  <cp:revision>45</cp:revision>
  <dcterms:created xsi:type="dcterms:W3CDTF">2023-04-04T07:56:46Z</dcterms:created>
  <dcterms:modified xsi:type="dcterms:W3CDTF">2023-05-06T07:27:54Z</dcterms:modified>
</cp:coreProperties>
</file>